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8" r:id="rId5"/>
    <p:sldId id="259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4660"/>
  </p:normalViewPr>
  <p:slideViewPr>
    <p:cSldViewPr>
      <p:cViewPr varScale="1">
        <p:scale>
          <a:sx n="73" d="100"/>
          <a:sy n="73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54F-C195-437E-AAC4-DA18B6DCAEBB}" type="datetimeFigureOut">
              <a:rPr lang="en-IN" smtClean="0"/>
              <a:pPr/>
              <a:t>29-01-2013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CA33-D553-4262-B504-25831D7D5A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54F-C195-437E-AAC4-DA18B6DCAEBB}" type="datetimeFigureOut">
              <a:rPr lang="en-IN" smtClean="0"/>
              <a:pPr/>
              <a:t>29-01-2013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CA33-D553-4262-B504-25831D7D5A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54F-C195-437E-AAC4-DA18B6DCAEBB}" type="datetimeFigureOut">
              <a:rPr lang="en-IN" smtClean="0"/>
              <a:pPr/>
              <a:t>29-01-2013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CA33-D553-4262-B504-25831D7D5A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54F-C195-437E-AAC4-DA18B6DCAEBB}" type="datetimeFigureOut">
              <a:rPr lang="en-IN" smtClean="0"/>
              <a:pPr/>
              <a:t>29-01-2013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CA33-D553-4262-B504-25831D7D5A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54F-C195-437E-AAC4-DA18B6DCAEBB}" type="datetimeFigureOut">
              <a:rPr lang="en-IN" smtClean="0"/>
              <a:pPr/>
              <a:t>29-01-2013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CA33-D553-4262-B504-25831D7D5A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54F-C195-437E-AAC4-DA18B6DCAEBB}" type="datetimeFigureOut">
              <a:rPr lang="en-IN" smtClean="0"/>
              <a:pPr/>
              <a:t>29-01-2013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CA33-D553-4262-B504-25831D7D5A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54F-C195-437E-AAC4-DA18B6DCAEBB}" type="datetimeFigureOut">
              <a:rPr lang="en-IN" smtClean="0"/>
              <a:pPr/>
              <a:t>29-01-2013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CA33-D553-4262-B504-25831D7D5A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54F-C195-437E-AAC4-DA18B6DCAEBB}" type="datetimeFigureOut">
              <a:rPr lang="en-IN" smtClean="0"/>
              <a:pPr/>
              <a:t>29-01-2013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CA33-D553-4262-B504-25831D7D5A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54F-C195-437E-AAC4-DA18B6DCAEBB}" type="datetimeFigureOut">
              <a:rPr lang="en-IN" smtClean="0"/>
              <a:pPr/>
              <a:t>29-01-2013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CA33-D553-4262-B504-25831D7D5A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54F-C195-437E-AAC4-DA18B6DCAEBB}" type="datetimeFigureOut">
              <a:rPr lang="en-IN" smtClean="0"/>
              <a:pPr/>
              <a:t>29-01-2013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CA33-D553-4262-B504-25831D7D5A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54F-C195-437E-AAC4-DA18B6DCAEBB}" type="datetimeFigureOut">
              <a:rPr lang="en-IN" smtClean="0"/>
              <a:pPr/>
              <a:t>29-01-2013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CA33-D553-4262-B504-25831D7D5A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4A54F-C195-437E-AAC4-DA18B6DCAEBB}" type="datetimeFigureOut">
              <a:rPr lang="en-IN" smtClean="0"/>
              <a:pPr/>
              <a:t>29-01-2013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7CA33-D553-4262-B504-25831D7D5A5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conomictimes.indiatimes.com/topic/Amu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26767"/>
          </a:xfrm>
        </p:spPr>
        <p:txBody>
          <a:bodyPr>
            <a:normAutofit/>
          </a:bodyPr>
          <a:lstStyle/>
          <a:p>
            <a:r>
              <a:rPr lang="en-US" dirty="0" smtClean="0"/>
              <a:t>TRADEMARK </a:t>
            </a:r>
            <a:r>
              <a:rPr lang="en-US" dirty="0" smtClean="0"/>
              <a:t>EXPLOITATION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ARE WE ?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SANGAM ALLAHABD</a:t>
            </a:r>
            <a:endParaRPr lang="en-IN" dirty="0"/>
          </a:p>
        </p:txBody>
      </p:sp>
      <p:pic>
        <p:nvPicPr>
          <p:cNvPr id="6" name="Picture 5" descr="FLAG_ALLAHAB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700808"/>
            <a:ext cx="3114675" cy="47625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9" name="Content Placeholder 5" descr="kumbh_allahab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00808"/>
            <a:ext cx="5508104" cy="48245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 descr="flag 25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5762"/>
            <a:ext cx="9144000" cy="6086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404664"/>
          <a:ext cx="8208912" cy="617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936104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1950(</a:t>
                      </a:r>
                      <a:r>
                        <a:rPr lang="en-IN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Co-operative dairy giant </a:t>
                      </a:r>
                      <a:r>
                        <a:rPr lang="en-IN" sz="1800" b="0" i="0" kern="1200" dirty="0" err="1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Amul</a:t>
                      </a:r>
                      <a:r>
                        <a:rPr lang="en-IN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is now a 3 billion dollar brand. )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1980</a:t>
                      </a:r>
                      <a:endParaRPr lang="en-IN" sz="3600" dirty="0"/>
                    </a:p>
                  </a:txBody>
                  <a:tcPr/>
                </a:tc>
              </a:tr>
              <a:tr h="4981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amul_first_ad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916832"/>
            <a:ext cx="4032448" cy="4248472"/>
          </a:xfrm>
          <a:prstGeom prst="rect">
            <a:avLst/>
          </a:prstGeom>
        </p:spPr>
      </p:pic>
      <p:pic>
        <p:nvPicPr>
          <p:cNvPr id="7" name="Picture 6" descr="AMUL MACH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1988840"/>
            <a:ext cx="4353714" cy="40324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HONGKONG LICENSING SHOW-2013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IN" dirty="0"/>
              <a:t> </a:t>
            </a:r>
            <a:r>
              <a:rPr lang="en-IN" sz="3600" b="1" dirty="0">
                <a:solidFill>
                  <a:srgbClr val="C00000"/>
                </a:solidFill>
              </a:rPr>
              <a:t>16,000 visitors from 110 countries and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b="1" dirty="0"/>
              <a:t>Product </a:t>
            </a:r>
            <a:r>
              <a:rPr lang="en-IN" b="1" dirty="0" err="1"/>
              <a:t>Specifications:</a:t>
            </a:r>
            <a:r>
              <a:rPr lang="en-IN" dirty="0" err="1" smtClean="0"/>
              <a:t>With</a:t>
            </a:r>
            <a:r>
              <a:rPr lang="en-IN" dirty="0" smtClean="0"/>
              <a:t> this licensing service you can produce products featuring the image of the most famous football clubs in the world. These include FC Barcelona, Manchester United and </a:t>
            </a:r>
            <a:r>
              <a:rPr lang="en-IN" dirty="0" err="1" smtClean="0"/>
              <a:t>Juventus</a:t>
            </a:r>
            <a:r>
              <a:rPr lang="en-IN" dirty="0" smtClean="0"/>
              <a:t>. Recent licensing includes apparel from </a:t>
            </a:r>
            <a:r>
              <a:rPr lang="en-IN" dirty="0" err="1" smtClean="0"/>
              <a:t>Boshiwa</a:t>
            </a:r>
            <a:r>
              <a:rPr lang="en-IN" dirty="0" smtClean="0"/>
              <a:t> and precious gold and metal ornaments.</a:t>
            </a:r>
          </a:p>
          <a:p>
            <a:r>
              <a:rPr lang="en-IN" dirty="0" smtClean="0"/>
              <a:t>Licensing scope: merchandise.</a:t>
            </a:r>
          </a:p>
          <a:p>
            <a:r>
              <a:rPr lang="en-IN" dirty="0" smtClean="0"/>
              <a:t>Territory: Greater China (China, Hong Kong, Macau, Taiwan).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b="1" dirty="0" smtClean="0">
                <a:solidFill>
                  <a:srgbClr val="0070C0"/>
                </a:solidFill>
              </a:rPr>
              <a:t>PPW Sports &amp; entertainment(Hong Kong) Limited - Hong Kong</a:t>
            </a:r>
            <a:endParaRPr lang="en-IN" dirty="0"/>
          </a:p>
        </p:txBody>
      </p:sp>
      <p:pic>
        <p:nvPicPr>
          <p:cNvPr id="2050" name="Picture 2" descr="Football Club Logo Licens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996952"/>
            <a:ext cx="2743200" cy="2743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HONGKONG LICENSING SHOW-2013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continue..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b="1" dirty="0"/>
              <a:t>Product </a:t>
            </a:r>
            <a:r>
              <a:rPr lang="en-IN" b="1" dirty="0" err="1"/>
              <a:t>Specifications:</a:t>
            </a:r>
            <a:r>
              <a:rPr lang="en-IN" dirty="0" err="1" smtClean="0"/>
              <a:t>Featured</a:t>
            </a:r>
            <a:r>
              <a:rPr lang="en-IN" dirty="0" smtClean="0"/>
              <a:t> here is a licensing service of a series of original cartoon characters. These characters come with simplistic shapes and distinct styles that attract consumers. Cooperation in form of franchising, merchandise, distribution and joint promotion is welcome. </a:t>
            </a:r>
            <a:br>
              <a:rPr lang="en-IN" dirty="0" smtClean="0"/>
            </a:br>
            <a:endParaRPr lang="en-IN" dirty="0" smtClean="0"/>
          </a:p>
          <a:p>
            <a:r>
              <a:rPr lang="en-IN" dirty="0" smtClean="0"/>
              <a:t>Services of design, production, wholesales, retail and marketing promotion are available.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b="1" dirty="0">
                <a:solidFill>
                  <a:srgbClr val="0070C0"/>
                </a:solidFill>
              </a:rPr>
              <a:t>Regent Lane Limited - Hong </a:t>
            </a:r>
            <a:r>
              <a:rPr lang="en-IN" b="1" dirty="0" smtClean="0">
                <a:solidFill>
                  <a:srgbClr val="0070C0"/>
                </a:solidFill>
              </a:rPr>
              <a:t>Kong</a:t>
            </a:r>
          </a:p>
          <a:p>
            <a:pPr>
              <a:buNone/>
            </a:pPr>
            <a:endParaRPr lang="en-IN" b="1" dirty="0"/>
          </a:p>
        </p:txBody>
      </p:sp>
      <p:pic>
        <p:nvPicPr>
          <p:cNvPr id="5" name="Picture 4" descr="image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420888"/>
            <a:ext cx="3528392" cy="36724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Continue-HKTDC Disney Licensing: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b="1" dirty="0"/>
              <a:t>Product </a:t>
            </a:r>
            <a:r>
              <a:rPr lang="en-IN" b="1" dirty="0" err="1"/>
              <a:t>Specifications:</a:t>
            </a:r>
            <a:r>
              <a:rPr lang="en-IN" dirty="0" err="1" smtClean="0"/>
              <a:t>The</a:t>
            </a:r>
            <a:r>
              <a:rPr lang="en-IN" dirty="0" smtClean="0"/>
              <a:t> presented Disney licensing is offered by Synthesis Design + Manufacture Ltd. The company offers customized development solutions from strategic product planning to shipping finished products. Disney is a worldwide-know brand that will surely catch both kids and adult’s </a:t>
            </a:r>
            <a:r>
              <a:rPr lang="en-IN" dirty="0" err="1" smtClean="0"/>
              <a:t>attention.Precise</a:t>
            </a:r>
            <a:r>
              <a:rPr lang="en-IN" dirty="0" smtClean="0"/>
              <a:t> design.</a:t>
            </a:r>
          </a:p>
          <a:p>
            <a:r>
              <a:rPr lang="en-IN" dirty="0" smtClean="0"/>
              <a:t>Available in assorted products.</a:t>
            </a:r>
          </a:p>
          <a:p>
            <a:endParaRPr lang="en-IN" dirty="0"/>
          </a:p>
        </p:txBody>
      </p:sp>
      <p:pic>
        <p:nvPicPr>
          <p:cNvPr id="5" name="Content Placeholder 4" descr="image_1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1988839"/>
            <a:ext cx="3600400" cy="453644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Indian Characters</a:t>
            </a:r>
            <a:endParaRPr lang="en-IN"/>
          </a:p>
        </p:txBody>
      </p:sp>
      <p:pic>
        <p:nvPicPr>
          <p:cNvPr id="5" name="Content Placeholder 4" descr="chotabhi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204864"/>
            <a:ext cx="4093695" cy="2304256"/>
          </a:xfrm>
        </p:spPr>
      </p:pic>
      <p:pic>
        <p:nvPicPr>
          <p:cNvPr id="6" name="Content Placeholder 5" descr="hanuman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556792"/>
            <a:ext cx="4038600" cy="30289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r>
              <a:rPr lang="en-US" dirty="0" smtClean="0"/>
              <a:t>SEARCH</a:t>
            </a:r>
          </a:p>
          <a:p>
            <a:r>
              <a:rPr lang="en-US" dirty="0" smtClean="0"/>
              <a:t>WATCH</a:t>
            </a:r>
          </a:p>
          <a:p>
            <a:r>
              <a:rPr lang="en-US" dirty="0" smtClean="0"/>
              <a:t>EXPLOIT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149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TRADEMARK EXPLOITATION  ARE WE ?</vt:lpstr>
      <vt:lpstr>SANGAM ALLAHABD</vt:lpstr>
      <vt:lpstr>Slide 3</vt:lpstr>
      <vt:lpstr>Slide 4</vt:lpstr>
      <vt:lpstr>HONGKONG LICENSING SHOW-2013  16,000 visitors from 110 countries and regions</vt:lpstr>
      <vt:lpstr>HONGKONG LICENSING SHOW-2013 continue..</vt:lpstr>
      <vt:lpstr>Continue-HKTDC Disney Licensing:</vt:lpstr>
      <vt:lpstr>Indian Characters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TRADEMARK EXPLOITATION</dc:title>
  <dc:creator>Roshan</dc:creator>
  <cp:lastModifiedBy>Roshan</cp:lastModifiedBy>
  <cp:revision>2</cp:revision>
  <dcterms:created xsi:type="dcterms:W3CDTF">2013-01-28T15:57:39Z</dcterms:created>
  <dcterms:modified xsi:type="dcterms:W3CDTF">2013-01-29T03:25:09Z</dcterms:modified>
</cp:coreProperties>
</file>